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14" r:id="rId2"/>
  </p:sldMasterIdLst>
  <p:notesMasterIdLst>
    <p:notesMasterId r:id="rId5"/>
  </p:notesMasterIdLst>
  <p:sldIdLst>
    <p:sldId id="290" r:id="rId3"/>
    <p:sldId id="291" r:id="rId4"/>
  </p:sldIdLst>
  <p:sldSz cx="10691813" cy="15119350"/>
  <p:notesSz cx="6858000" cy="9144000"/>
  <p:defaultTextStyle>
    <a:defPPr>
      <a:defRPr lang="en-US"/>
    </a:defPPr>
    <a:lvl1pPr marL="0" algn="l" defTabSz="646411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411" algn="l" defTabSz="646411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2821" algn="l" defTabSz="646411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232" algn="l" defTabSz="646411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5642" algn="l" defTabSz="646411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053" algn="l" defTabSz="646411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8462" algn="l" defTabSz="646411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4873" algn="l" defTabSz="646411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1282" algn="l" defTabSz="646411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47B"/>
    <a:srgbClr val="646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3"/>
    <p:restoredTop sz="96405"/>
  </p:normalViewPr>
  <p:slideViewPr>
    <p:cSldViewPr snapToGrid="0" snapToObjects="1">
      <p:cViewPr>
        <p:scale>
          <a:sx n="60" d="100"/>
          <a:sy n="60" d="100"/>
        </p:scale>
        <p:origin x="3072" y="-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59600-0999-8C45-BB17-E994AA40CEC0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C4566-F3A1-D34B-86BD-3505772BA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55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4438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1pPr>
    <a:lvl2pPr marL="737218" algn="l" defTabSz="1474438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2pPr>
    <a:lvl3pPr marL="1474438" algn="l" defTabSz="1474438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3pPr>
    <a:lvl4pPr marL="2211657" algn="l" defTabSz="1474438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4pPr>
    <a:lvl5pPr marL="2948876" algn="l" defTabSz="1474438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5pPr>
    <a:lvl6pPr marL="3686096" algn="l" defTabSz="1474438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6pPr>
    <a:lvl7pPr marL="4423313" algn="l" defTabSz="1474438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7pPr>
    <a:lvl8pPr marL="5160533" algn="l" defTabSz="1474438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8pPr>
    <a:lvl9pPr marL="5897752" algn="l" defTabSz="1474438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C4566-F3A1-D34B-86BD-3505772BA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66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C4566-F3A1-D34B-86BD-3505772BA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1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E8A861B8-9471-1142-B984-616345F7A0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460" y="0"/>
            <a:ext cx="10692273" cy="151196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 sz="1414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25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5B07EA-D5CE-DD40-A7F7-FECD67ECBCD8}"/>
              </a:ext>
            </a:extLst>
          </p:cNvPr>
          <p:cNvSpPr/>
          <p:nvPr userDrawn="1"/>
        </p:nvSpPr>
        <p:spPr>
          <a:xfrm>
            <a:off x="-1" y="13958655"/>
            <a:ext cx="10743188" cy="1160696"/>
          </a:xfrm>
          <a:prstGeom prst="rect">
            <a:avLst/>
          </a:prstGeom>
          <a:solidFill>
            <a:srgbClr val="646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306" tIns="64653" rIns="129306" bIns="64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599" dirty="0">
              <a:ln>
                <a:noFill/>
              </a:ln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E8A861B8-9471-1142-B984-616345F7A0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0692273" cy="139690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 sz="1414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11" name="Image 10" descr="Logo blanc Nantes Université (ou autres stuctures) sur bandeau couleur">
            <a:extLst>
              <a:ext uri="{FF2B5EF4-FFF2-40B4-BE49-F238E27FC236}">
                <a16:creationId xmlns:a16="http://schemas.microsoft.com/office/drawing/2014/main" id="{EA5049C5-94B8-1A47-9968-AD5B9912951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9" y="14110186"/>
            <a:ext cx="2606878" cy="6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9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ne 3">
            <a:extLst>
              <a:ext uri="{FF2B5EF4-FFF2-40B4-BE49-F238E27FC236}">
                <a16:creationId xmlns:a16="http://schemas.microsoft.com/office/drawing/2014/main" id="{4B597CA3-DAB4-3E41-AC22-9605D7FEEA69}"/>
              </a:ext>
            </a:extLst>
          </p:cNvPr>
          <p:cNvCxnSpPr>
            <a:cxnSpLocks noRot="1" noChangeAspect="1" noEditPoints="1" noChangeArrowheads="1" noChangeShapeType="1"/>
          </p:cNvCxnSpPr>
          <p:nvPr userDrawn="1"/>
        </p:nvCxnSpPr>
        <p:spPr bwMode="auto">
          <a:xfrm>
            <a:off x="712637" y="13985144"/>
            <a:ext cx="9266537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0843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sldNum="0" hdr="0" ftr="0"/>
  <p:txStyles>
    <p:titleStyle>
      <a:lvl1pPr algn="l" defTabSz="1068975" rtl="0" eaLnBrk="1" latinLnBrk="0" hangingPunct="1">
        <a:lnSpc>
          <a:spcPct val="90000"/>
        </a:lnSpc>
        <a:spcBef>
          <a:spcPct val="0"/>
        </a:spcBef>
        <a:buNone/>
        <a:defRPr sz="11597" b="1" i="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01180" indent="-201180" algn="l" defTabSz="1068975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2351" indent="-199992" algn="l" defTabSz="1068975" rtl="0" eaLnBrk="1" latinLnBrk="0" hangingPunct="1">
        <a:lnSpc>
          <a:spcPct val="90000"/>
        </a:lnSpc>
        <a:spcBef>
          <a:spcPts val="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41" indent="-342840" algn="l" defTabSz="1068975" rtl="0" eaLnBrk="1" latinLnBrk="0" hangingPunct="1">
        <a:lnSpc>
          <a:spcPct val="90000"/>
        </a:lnSpc>
        <a:spcBef>
          <a:spcPts val="0"/>
        </a:spcBef>
        <a:buFont typeface="Source Sans Pro" panose="020B0503030403020204" pitchFamily="34" charset="0"/>
        <a:buChar char="‒"/>
        <a:defRPr sz="1500" u="none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946302" indent="-342840" algn="l" defTabSz="1068975" rtl="0" eaLnBrk="1" latinLnBrk="0" hangingPunct="1">
        <a:lnSpc>
          <a:spcPct val="90000"/>
        </a:lnSpc>
        <a:spcBef>
          <a:spcPts val="585"/>
        </a:spcBef>
        <a:buFont typeface="Source Sans Pro" panose="020B0503030403020204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2405193" indent="-267244" algn="l" defTabSz="1068975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939679" indent="-267244" algn="l" defTabSz="1068975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474167" indent="-267244" algn="l" defTabSz="1068975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4008655" indent="-267244" algn="l" defTabSz="1068975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543143" indent="-267244" algn="l" defTabSz="1068975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1pPr>
      <a:lvl2pPr marL="534489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68975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3pPr>
      <a:lvl4pPr marL="1603462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4pPr>
      <a:lvl5pPr marL="2137950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672435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206924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3741412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275898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350" userDrawn="1">
          <p15:clr>
            <a:srgbClr val="F26B43"/>
          </p15:clr>
        </p15:guide>
        <p15:guide id="2" pos="38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ne 3">
            <a:extLst>
              <a:ext uri="{FF2B5EF4-FFF2-40B4-BE49-F238E27FC236}">
                <a16:creationId xmlns:a16="http://schemas.microsoft.com/office/drawing/2014/main" id="{4B597CA3-DAB4-3E41-AC22-9605D7FEEA69}"/>
              </a:ext>
            </a:extLst>
          </p:cNvPr>
          <p:cNvCxnSpPr>
            <a:cxnSpLocks noRot="1" noChangeAspect="1" noEditPoints="1" noChangeArrowheads="1" noChangeShapeType="1"/>
          </p:cNvCxnSpPr>
          <p:nvPr userDrawn="1"/>
        </p:nvCxnSpPr>
        <p:spPr bwMode="auto">
          <a:xfrm>
            <a:off x="712637" y="13985144"/>
            <a:ext cx="9266537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784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sldNum="0" hdr="0" ftr="0"/>
  <p:txStyles>
    <p:titleStyle>
      <a:lvl1pPr algn="l" defTabSz="1068975" rtl="0" eaLnBrk="1" latinLnBrk="0" hangingPunct="1">
        <a:lnSpc>
          <a:spcPct val="90000"/>
        </a:lnSpc>
        <a:spcBef>
          <a:spcPct val="0"/>
        </a:spcBef>
        <a:buNone/>
        <a:defRPr sz="11597" b="1" i="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01180" indent="-201180" algn="l" defTabSz="1068975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2351" indent="-199992" algn="l" defTabSz="1068975" rtl="0" eaLnBrk="1" latinLnBrk="0" hangingPunct="1">
        <a:lnSpc>
          <a:spcPct val="90000"/>
        </a:lnSpc>
        <a:spcBef>
          <a:spcPts val="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41" indent="-342840" algn="l" defTabSz="1068975" rtl="0" eaLnBrk="1" latinLnBrk="0" hangingPunct="1">
        <a:lnSpc>
          <a:spcPct val="90000"/>
        </a:lnSpc>
        <a:spcBef>
          <a:spcPts val="0"/>
        </a:spcBef>
        <a:buFont typeface="Source Sans Pro" panose="020B0503030403020204" pitchFamily="34" charset="0"/>
        <a:buChar char="‒"/>
        <a:defRPr sz="1500" u="none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946302" indent="-342840" algn="l" defTabSz="1068975" rtl="0" eaLnBrk="1" latinLnBrk="0" hangingPunct="1">
        <a:lnSpc>
          <a:spcPct val="90000"/>
        </a:lnSpc>
        <a:spcBef>
          <a:spcPts val="585"/>
        </a:spcBef>
        <a:buFont typeface="Source Sans Pro" panose="020B0503030403020204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2405193" indent="-267244" algn="l" defTabSz="1068975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939679" indent="-267244" algn="l" defTabSz="1068975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474167" indent="-267244" algn="l" defTabSz="1068975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4008655" indent="-267244" algn="l" defTabSz="1068975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543143" indent="-267244" algn="l" defTabSz="1068975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1pPr>
      <a:lvl2pPr marL="534489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68975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3pPr>
      <a:lvl4pPr marL="1603462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4pPr>
      <a:lvl5pPr marL="2137950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672435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206924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3741412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275898" algn="l" defTabSz="1068975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350" userDrawn="1">
          <p15:clr>
            <a:srgbClr val="F26B43"/>
          </p15:clr>
        </p15:guide>
        <p15:guide id="2" pos="3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 descr="Image à ajouter pour illustrer l'affiche">
            <a:extLst>
              <a:ext uri="{FF2B5EF4-FFF2-40B4-BE49-F238E27FC236}">
                <a16:creationId xmlns:a16="http://schemas.microsoft.com/office/drawing/2014/main" id="{714B51FE-062E-6744-96CD-8DD5948A733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solidFill>
            <a:schemeClr val="accent5"/>
          </a:solidFill>
        </p:spPr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C738905-DA5E-7FA4-A3F8-D02F692878AA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 amt="40000"/>
          </a:blip>
          <a:srcRect b="5756"/>
          <a:stretch/>
        </p:blipFill>
        <p:spPr>
          <a:xfrm>
            <a:off x="30404" y="0"/>
            <a:ext cx="10971982" cy="15119350"/>
          </a:xfrm>
          <a:prstGeom prst="rect">
            <a:avLst/>
          </a:prstGeom>
        </p:spPr>
      </p:pic>
      <p:sp>
        <p:nvSpPr>
          <p:cNvPr id="6" name="Espace réservé du texte 5" descr="Bloc texte pour le titre de l'affiche">
            <a:extLst>
              <a:ext uri="{FF2B5EF4-FFF2-40B4-BE49-F238E27FC236}">
                <a16:creationId xmlns:a16="http://schemas.microsoft.com/office/drawing/2014/main" id="{78724F0E-BDF3-BB40-B4A9-9BACBFF7F1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1712" y="3121116"/>
            <a:ext cx="9163651" cy="18314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8800" b="1" spc="424" dirty="0"/>
              <a:t>Répondez au questionnaire visant à évaluer vos cours !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2A29E2-855A-6248-868E-7F94C5730E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70699" y="12661744"/>
            <a:ext cx="5345089" cy="457958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fr-FR" sz="1697" dirty="0">
                <a:latin typeface="Source Sans Pro" panose="020B0503030403020204" pitchFamily="34" charset="0"/>
              </a:rPr>
              <a:t>Une invitation vous a été transmise sur votre e-mail étudiant le « date de diffusion » </a:t>
            </a:r>
          </a:p>
          <a:p>
            <a:pPr marL="0" indent="0" algn="r">
              <a:buNone/>
            </a:pPr>
            <a:r>
              <a:rPr lang="fr-FR" sz="1697" dirty="0">
                <a:latin typeface="Source Sans Pro" panose="020B0503030403020204" pitchFamily="34" charset="0"/>
              </a:rPr>
              <a:t>Fin de l’évaluation autour du « date de fin »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77D4F27-2521-5244-B8C8-C098212486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6257" y="626166"/>
            <a:ext cx="6588266" cy="109239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fr-FR" sz="4200" b="1" spc="7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Étudiants de « niveau »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4200" b="1" spc="7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« Périmètre particulier »</a:t>
            </a:r>
          </a:p>
        </p:txBody>
      </p:sp>
      <p:sp>
        <p:nvSpPr>
          <p:cNvPr id="41" name="Espace réservé du texte 33">
            <a:extLst>
              <a:ext uri="{FF2B5EF4-FFF2-40B4-BE49-F238E27FC236}">
                <a16:creationId xmlns:a16="http://schemas.microsoft.com/office/drawing/2014/main" id="{B465DC99-18FC-424A-80D6-6732550C8101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797455" y="13702681"/>
            <a:ext cx="3181012" cy="24918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284535" indent="0" algn="r">
              <a:buNone/>
              <a:defRPr sz="1500"/>
            </a:lvl2pPr>
            <a:lvl3pPr marL="526978" indent="0" algn="r">
              <a:buNone/>
              <a:defRPr sz="1500"/>
            </a:lvl3pPr>
            <a:lvl4pPr marL="1133910" indent="0" algn="r">
              <a:buNone/>
              <a:defRPr sz="1500"/>
            </a:lvl4pPr>
            <a:lvl5pPr marL="1511880" indent="0" algn="r">
              <a:buNone/>
              <a:defRPr sz="1500"/>
            </a:lvl5pPr>
          </a:lstStyle>
          <a:p>
            <a:pPr lvl="0"/>
            <a:r>
              <a:rPr lang="fr-FR" dirty="0" err="1"/>
              <a:t>univ-nantes.fr</a:t>
            </a:r>
            <a:endParaRPr lang="fr-FR" dirty="0"/>
          </a:p>
        </p:txBody>
      </p:sp>
      <p:pic>
        <p:nvPicPr>
          <p:cNvPr id="16" name="Image 15" descr="logo noir de Nantes Univerité (ou autres structures)">
            <a:extLst>
              <a:ext uri="{FF2B5EF4-FFF2-40B4-BE49-F238E27FC236}">
                <a16:creationId xmlns:a16="http://schemas.microsoft.com/office/drawing/2014/main" id="{F0B29988-E2DB-064D-A895-C2E2D22CA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8" y="14110187"/>
            <a:ext cx="2527220" cy="646529"/>
          </a:xfrm>
          <a:prstGeom prst="rect">
            <a:avLst/>
          </a:prstGeom>
        </p:spPr>
      </p:pic>
      <p:cxnSp>
        <p:nvCxnSpPr>
          <p:cNvPr id="17" name="Line 3">
            <a:extLst>
              <a:ext uri="{FF2B5EF4-FFF2-40B4-BE49-F238E27FC236}">
                <a16:creationId xmlns:a16="http://schemas.microsoft.com/office/drawing/2014/main" id="{AAF0FE4A-7140-DB4A-81AE-AEC678539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Rot="1" noChangeAspect="1" noEditPoints="1" noChangeArrowheads="1" noChangeShapeType="1"/>
          </p:cNvCxnSpPr>
          <p:nvPr/>
        </p:nvCxnSpPr>
        <p:spPr bwMode="auto">
          <a:xfrm>
            <a:off x="713346" y="13985145"/>
            <a:ext cx="926512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E6333084-207C-345E-D149-6B0A9CF22781}"/>
              </a:ext>
            </a:extLst>
          </p:cNvPr>
          <p:cNvSpPr txBox="1">
            <a:spLocks/>
          </p:cNvSpPr>
          <p:nvPr/>
        </p:nvSpPr>
        <p:spPr>
          <a:xfrm>
            <a:off x="586258" y="8130112"/>
            <a:ext cx="9163651" cy="2393055"/>
          </a:xfrm>
          <a:prstGeom prst="rect">
            <a:avLst/>
          </a:prstGeom>
        </p:spPr>
        <p:txBody>
          <a:bodyPr/>
          <a:lstStyle>
            <a:lvl1pPr marL="201180" indent="-201180" algn="l" defTabSz="1068975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2351" indent="-199992" algn="l" defTabSz="1068975" rtl="0" eaLnBrk="1" latinLnBrk="0" hangingPunct="1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041" indent="-342840" algn="l" defTabSz="1068975" rtl="0" eaLnBrk="1" latinLnBrk="0" hangingPunct="1">
              <a:lnSpc>
                <a:spcPct val="90000"/>
              </a:lnSpc>
              <a:spcBef>
                <a:spcPts val="0"/>
              </a:spcBef>
              <a:buFont typeface="Source Sans Pro" panose="020B0503030403020204" pitchFamily="34" charset="0"/>
              <a:buChar char="‒"/>
              <a:defRPr sz="15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946302" indent="-342840" algn="l" defTabSz="1068975" rtl="0" eaLnBrk="1" latinLnBrk="0" hangingPunct="1">
              <a:lnSpc>
                <a:spcPct val="90000"/>
              </a:lnSpc>
              <a:spcBef>
                <a:spcPts val="585"/>
              </a:spcBef>
              <a:buFont typeface="Source Sans Pro" panose="020B0503030403020204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5193" indent="-267244" algn="l" defTabSz="1068975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679" indent="-267244" algn="l" defTabSz="1068975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167" indent="-267244" algn="l" defTabSz="1068975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655" indent="-267244" algn="l" defTabSz="1068975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143" indent="-267244" algn="l" defTabSz="1068975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5200" spc="-28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Votre avis nous est essentiel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1A22108-5523-5926-E5B8-6B04D65F906F}"/>
              </a:ext>
            </a:extLst>
          </p:cNvPr>
          <p:cNvSpPr txBox="1"/>
          <p:nvPr/>
        </p:nvSpPr>
        <p:spPr>
          <a:xfrm>
            <a:off x="8839200" y="-5588000"/>
            <a:ext cx="184731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2A88437-A9A7-2293-30AC-AAF800894173}"/>
              </a:ext>
            </a:extLst>
          </p:cNvPr>
          <p:cNvSpPr txBox="1"/>
          <p:nvPr/>
        </p:nvSpPr>
        <p:spPr>
          <a:xfrm>
            <a:off x="7975932" y="14006892"/>
            <a:ext cx="2095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Logo UFR </a:t>
            </a:r>
          </a:p>
          <a:p>
            <a:pPr algn="r"/>
            <a:r>
              <a:rPr lang="fr-FR" sz="2000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à placer ici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E8EC8B-1186-F565-04EA-5D77E4FACAD0}"/>
              </a:ext>
            </a:extLst>
          </p:cNvPr>
          <p:cNvSpPr txBox="1"/>
          <p:nvPr/>
        </p:nvSpPr>
        <p:spPr>
          <a:xfrm>
            <a:off x="676025" y="13068444"/>
            <a:ext cx="2527222" cy="483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QRCode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36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18D367C8-199E-A399-53E3-6C6A83793A9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/>
          <a:srcRect l="1640" t="2984" r="1184" b="38"/>
          <a:stretch/>
        </p:blipFill>
        <p:spPr>
          <a:xfrm>
            <a:off x="-14200" y="0"/>
            <a:ext cx="10706013" cy="15119350"/>
          </a:xfrm>
          <a:solidFill>
            <a:schemeClr val="accent5"/>
          </a:solidFill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C738905-DA5E-7FA4-A3F8-D02F692878AA}"/>
              </a:ext>
            </a:extLst>
          </p:cNvPr>
          <p:cNvPicPr>
            <a:picLocks/>
          </p:cNvPicPr>
          <p:nvPr/>
        </p:nvPicPr>
        <p:blipFill rotWithShape="1">
          <a:blip r:embed="rId4">
            <a:alphaModFix amt="40000"/>
          </a:blip>
          <a:srcRect r="2424" b="5756"/>
          <a:stretch/>
        </p:blipFill>
        <p:spPr>
          <a:xfrm>
            <a:off x="-14201" y="0"/>
            <a:ext cx="10706013" cy="15119350"/>
          </a:xfrm>
          <a:prstGeom prst="rect">
            <a:avLst/>
          </a:prstGeom>
        </p:spPr>
      </p:pic>
      <p:sp>
        <p:nvSpPr>
          <p:cNvPr id="6" name="Espace réservé du texte 5" descr="Bloc texte pour le titre de l'affiche">
            <a:extLst>
              <a:ext uri="{FF2B5EF4-FFF2-40B4-BE49-F238E27FC236}">
                <a16:creationId xmlns:a16="http://schemas.microsoft.com/office/drawing/2014/main" id="{78724F0E-BDF3-BB40-B4A9-9BACBFF7F1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1712" y="3121116"/>
            <a:ext cx="9163651" cy="18314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8800" b="1" spc="424" dirty="0"/>
              <a:t>Répondez au questionnaire visant à évaluer vos cours !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2A29E2-855A-6248-868E-7F94C5730E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70699" y="12661744"/>
            <a:ext cx="5345089" cy="457958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fr-FR" sz="1697" dirty="0">
                <a:latin typeface="Source Sans Pro" panose="020B0503030403020204" pitchFamily="34" charset="0"/>
              </a:rPr>
              <a:t>Une invitation vous a été transmise sur votre e-mail étudiant le « date de diffusion » </a:t>
            </a:r>
          </a:p>
          <a:p>
            <a:pPr marL="0" indent="0" algn="r">
              <a:buNone/>
            </a:pPr>
            <a:r>
              <a:rPr lang="fr-FR" sz="1697" dirty="0">
                <a:latin typeface="Source Sans Pro" panose="020B0503030403020204" pitchFamily="34" charset="0"/>
              </a:rPr>
              <a:t>Fin de l’évaluation autour du « date de fin »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77D4F27-2521-5244-B8C8-C098212486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6257" y="626166"/>
            <a:ext cx="6588266" cy="109239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fr-FR" sz="4200" b="1" spc="7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Étudiants de « niveau »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4200" b="1" spc="7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« Périmètre particulier »</a:t>
            </a:r>
          </a:p>
        </p:txBody>
      </p:sp>
      <p:sp>
        <p:nvSpPr>
          <p:cNvPr id="41" name="Espace réservé du texte 33">
            <a:extLst>
              <a:ext uri="{FF2B5EF4-FFF2-40B4-BE49-F238E27FC236}">
                <a16:creationId xmlns:a16="http://schemas.microsoft.com/office/drawing/2014/main" id="{B465DC99-18FC-424A-80D6-6732550C8101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797455" y="13702681"/>
            <a:ext cx="3181012" cy="24918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284535" indent="0" algn="r">
              <a:buNone/>
              <a:defRPr sz="1500"/>
            </a:lvl2pPr>
            <a:lvl3pPr marL="526978" indent="0" algn="r">
              <a:buNone/>
              <a:defRPr sz="1500"/>
            </a:lvl3pPr>
            <a:lvl4pPr marL="1133910" indent="0" algn="r">
              <a:buNone/>
              <a:defRPr sz="1500"/>
            </a:lvl4pPr>
            <a:lvl5pPr marL="1511880" indent="0" algn="r">
              <a:buNone/>
              <a:defRPr sz="1500"/>
            </a:lvl5pPr>
          </a:lstStyle>
          <a:p>
            <a:pPr lvl="0"/>
            <a:r>
              <a:rPr lang="fr-FR" dirty="0" err="1"/>
              <a:t>univ-nantes.fr</a:t>
            </a:r>
            <a:endParaRPr lang="fr-FR" dirty="0"/>
          </a:p>
        </p:txBody>
      </p:sp>
      <p:pic>
        <p:nvPicPr>
          <p:cNvPr id="16" name="Image 15" descr="logo noir de Nantes Univerité (ou autres structures)">
            <a:extLst>
              <a:ext uri="{FF2B5EF4-FFF2-40B4-BE49-F238E27FC236}">
                <a16:creationId xmlns:a16="http://schemas.microsoft.com/office/drawing/2014/main" id="{F0B29988-E2DB-064D-A895-C2E2D22CA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8" y="14110187"/>
            <a:ext cx="2527220" cy="646529"/>
          </a:xfrm>
          <a:prstGeom prst="rect">
            <a:avLst/>
          </a:prstGeom>
        </p:spPr>
      </p:pic>
      <p:cxnSp>
        <p:nvCxnSpPr>
          <p:cNvPr id="17" name="Line 3">
            <a:extLst>
              <a:ext uri="{FF2B5EF4-FFF2-40B4-BE49-F238E27FC236}">
                <a16:creationId xmlns:a16="http://schemas.microsoft.com/office/drawing/2014/main" id="{AAF0FE4A-7140-DB4A-81AE-AEC678539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Rot="1" noChangeAspect="1" noEditPoints="1" noChangeArrowheads="1" noChangeShapeType="1"/>
          </p:cNvCxnSpPr>
          <p:nvPr/>
        </p:nvCxnSpPr>
        <p:spPr bwMode="auto">
          <a:xfrm>
            <a:off x="713346" y="13985145"/>
            <a:ext cx="926512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E6333084-207C-345E-D149-6B0A9CF22781}"/>
              </a:ext>
            </a:extLst>
          </p:cNvPr>
          <p:cNvSpPr txBox="1">
            <a:spLocks/>
          </p:cNvSpPr>
          <p:nvPr/>
        </p:nvSpPr>
        <p:spPr>
          <a:xfrm>
            <a:off x="586258" y="8130112"/>
            <a:ext cx="9163651" cy="2393055"/>
          </a:xfrm>
          <a:prstGeom prst="rect">
            <a:avLst/>
          </a:prstGeom>
        </p:spPr>
        <p:txBody>
          <a:bodyPr/>
          <a:lstStyle>
            <a:lvl1pPr marL="201180" indent="-201180" algn="l" defTabSz="1068975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2351" indent="-199992" algn="l" defTabSz="1068975" rtl="0" eaLnBrk="1" latinLnBrk="0" hangingPunct="1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041" indent="-342840" algn="l" defTabSz="1068975" rtl="0" eaLnBrk="1" latinLnBrk="0" hangingPunct="1">
              <a:lnSpc>
                <a:spcPct val="90000"/>
              </a:lnSpc>
              <a:spcBef>
                <a:spcPts val="0"/>
              </a:spcBef>
              <a:buFont typeface="Source Sans Pro" panose="020B0503030403020204" pitchFamily="34" charset="0"/>
              <a:buChar char="‒"/>
              <a:defRPr sz="15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946302" indent="-342840" algn="l" defTabSz="1068975" rtl="0" eaLnBrk="1" latinLnBrk="0" hangingPunct="1">
              <a:lnSpc>
                <a:spcPct val="90000"/>
              </a:lnSpc>
              <a:spcBef>
                <a:spcPts val="585"/>
              </a:spcBef>
              <a:buFont typeface="Source Sans Pro" panose="020B0503030403020204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5193" indent="-267244" algn="l" defTabSz="1068975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679" indent="-267244" algn="l" defTabSz="1068975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167" indent="-267244" algn="l" defTabSz="1068975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655" indent="-267244" algn="l" defTabSz="1068975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143" indent="-267244" algn="l" defTabSz="1068975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5200" spc="-28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Votre avis nous est essentiel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1A22108-5523-5926-E5B8-6B04D65F906F}"/>
              </a:ext>
            </a:extLst>
          </p:cNvPr>
          <p:cNvSpPr txBox="1"/>
          <p:nvPr/>
        </p:nvSpPr>
        <p:spPr>
          <a:xfrm>
            <a:off x="8839200" y="-5588000"/>
            <a:ext cx="184731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2A88437-A9A7-2293-30AC-AAF800894173}"/>
              </a:ext>
            </a:extLst>
          </p:cNvPr>
          <p:cNvSpPr txBox="1"/>
          <p:nvPr/>
        </p:nvSpPr>
        <p:spPr>
          <a:xfrm>
            <a:off x="7975932" y="14006892"/>
            <a:ext cx="2095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Logo UFR </a:t>
            </a:r>
          </a:p>
          <a:p>
            <a:pPr algn="r"/>
            <a:r>
              <a:rPr lang="fr-FR" sz="2000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à placer ici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31B74B-7A16-B7D7-8574-DDE35C17EA19}"/>
              </a:ext>
            </a:extLst>
          </p:cNvPr>
          <p:cNvSpPr txBox="1"/>
          <p:nvPr/>
        </p:nvSpPr>
        <p:spPr>
          <a:xfrm>
            <a:off x="676025" y="13068444"/>
            <a:ext cx="2527222" cy="483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QRCode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448999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1 (image en arrière plan)">
  <a:themeElements>
    <a:clrScheme name="Nantes Universit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Template Université Nante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̀me1" id="{C496417D-2921-F443-BAA0-41FE24E17682}" vid="{36B0A1AB-8A9A-894F-A278-703DB875C061}"/>
    </a:ext>
  </a:extLst>
</a:theme>
</file>

<file path=ppt/theme/theme2.xml><?xml version="1.0" encoding="utf-8"?>
<a:theme xmlns:a="http://schemas.openxmlformats.org/drawingml/2006/main" name="1_présentation 1 (image en arrière plan)">
  <a:themeElements>
    <a:clrScheme name="Nantes Universit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Template Université Nante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̀me1" id="{C496417D-2921-F443-BAA0-41FE24E17682}" vid="{36B0A1AB-8A9A-894F-A278-703DB875C06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Thème1</Template>
  <TotalTime>775</TotalTime>
  <Words>118</Words>
  <Application>Microsoft Macintosh PowerPoint</Application>
  <PresentationFormat>Personnalisé</PresentationFormat>
  <Paragraphs>22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Source Sans Pro</vt:lpstr>
      <vt:lpstr>Source Sans Pro Light</vt:lpstr>
      <vt:lpstr>Source Sans Pro Semibold</vt:lpstr>
      <vt:lpstr>présentation 1 (image en arrière plan)</vt:lpstr>
      <vt:lpstr>1_présentation 1 (image en arrière plan)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61</cp:revision>
  <dcterms:created xsi:type="dcterms:W3CDTF">2022-01-13T09:11:36Z</dcterms:created>
  <dcterms:modified xsi:type="dcterms:W3CDTF">2022-09-07T09:08:03Z</dcterms:modified>
</cp:coreProperties>
</file>